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6" r:id="rId7"/>
    <p:sldId id="257" r:id="rId8"/>
    <p:sldId id="268" r:id="rId9"/>
    <p:sldId id="263" r:id="rId10"/>
    <p:sldId id="265" r:id="rId11"/>
    <p:sldId id="267" r:id="rId12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D8EF7AB9-FE6C-4BD7-BCEF-C739D0217DA8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91C2D3EC-93DA-426B-81C6-58238B82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29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5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7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9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5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3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C82D-D153-454B-84A8-931F2CC7F6D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3D87-1FCA-4ABD-918A-0C77B55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2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Chemical Formulas</a:t>
            </a:r>
            <a:endParaRPr 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3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694"/>
            <a:ext cx="8763000" cy="643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>
                <a:latin typeface="Comic Sans MS"/>
                <a:ea typeface="Times New Roman"/>
              </a:rPr>
              <a:t>NaOH</a:t>
            </a:r>
            <a:r>
              <a:rPr lang="en-US" sz="3600" dirty="0" smtClean="0">
                <a:latin typeface="Comic Sans MS"/>
                <a:ea typeface="Times New Roman"/>
              </a:rPr>
              <a:t>            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Comic Sans MS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Comic Sans MS"/>
                <a:ea typeface="Times New Roman"/>
              </a:rPr>
              <a:t>MgCl</a:t>
            </a:r>
            <a:r>
              <a:rPr lang="en-US" sz="3600" baseline="-25000" dirty="0" smtClean="0">
                <a:latin typeface="Comic Sans MS"/>
                <a:ea typeface="Times New Roman"/>
              </a:rPr>
              <a:t>2 </a:t>
            </a:r>
            <a:r>
              <a:rPr lang="en-US" sz="3600" dirty="0" smtClean="0">
                <a:latin typeface="Comic Sans MS"/>
                <a:ea typeface="Times New Roman"/>
              </a:rPr>
              <a:t>    </a:t>
            </a:r>
            <a:r>
              <a:rPr lang="en-US" sz="3600" dirty="0">
                <a:latin typeface="Comic Sans MS"/>
                <a:ea typeface="Times New Roman"/>
              </a:rPr>
              <a:t>	  </a:t>
            </a:r>
            <a:r>
              <a:rPr lang="en-US" sz="3600" dirty="0" smtClean="0">
                <a:latin typeface="Comic Sans MS"/>
                <a:ea typeface="Times New Roman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 smtClean="0">
              <a:latin typeface="Comic Sans MS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Comic Sans MS"/>
                <a:ea typeface="Times New Roman"/>
              </a:rPr>
              <a:t>2NaOH</a:t>
            </a:r>
            <a:r>
              <a:rPr lang="en-US" sz="3600" dirty="0">
                <a:latin typeface="Comic Sans MS"/>
                <a:ea typeface="Times New Roman"/>
              </a:rPr>
              <a:t>			</a:t>
            </a:r>
            <a:endParaRPr lang="en-US" sz="3600" dirty="0" smtClean="0">
              <a:latin typeface="Comic Sans MS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 smtClean="0">
              <a:latin typeface="Comic Sans MS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Comic Sans MS"/>
                <a:ea typeface="Times New Roman"/>
                <a:cs typeface="Times New Roman"/>
              </a:rPr>
              <a:t>NaC</a:t>
            </a:r>
            <a:r>
              <a:rPr lang="en-US" sz="3600" baseline="-25000" dirty="0" smtClean="0">
                <a:latin typeface="Comic Sans MS"/>
                <a:ea typeface="Times New Roman"/>
                <a:cs typeface="Times New Roman"/>
              </a:rPr>
              <a:t>2</a:t>
            </a:r>
            <a:r>
              <a:rPr lang="en-US" sz="3600" dirty="0" smtClean="0">
                <a:latin typeface="Comic Sans MS"/>
                <a:ea typeface="Times New Roman"/>
                <a:cs typeface="Times New Roman"/>
              </a:rPr>
              <a:t>H</a:t>
            </a:r>
            <a:r>
              <a:rPr lang="en-US" sz="3600" baseline="-25000" dirty="0" smtClean="0">
                <a:latin typeface="Comic Sans MS"/>
                <a:ea typeface="Times New Roman"/>
                <a:cs typeface="Times New Roman"/>
              </a:rPr>
              <a:t>3</a:t>
            </a:r>
            <a:r>
              <a:rPr lang="en-US" sz="3600" dirty="0" smtClean="0">
                <a:latin typeface="Comic Sans MS"/>
                <a:ea typeface="Times New Roman"/>
                <a:cs typeface="Times New Roman"/>
              </a:rPr>
              <a:t>O</a:t>
            </a:r>
            <a:r>
              <a:rPr lang="en-US" sz="3600" baseline="-25000" dirty="0" smtClean="0">
                <a:latin typeface="Comic Sans MS"/>
                <a:ea typeface="Times New Roman"/>
                <a:cs typeface="Times New Roman"/>
              </a:rPr>
              <a:t>2</a:t>
            </a:r>
            <a:endParaRPr lang="en-US" sz="3600" dirty="0" smtClean="0">
              <a:latin typeface="Comic Sans MS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 smtClean="0">
              <a:latin typeface="Comic Sans MS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2362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0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5410200" cy="474530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Atoms</a:t>
            </a:r>
            <a:r>
              <a:rPr lang="en-US" dirty="0" smtClean="0"/>
              <a:t> are the basic units of </a:t>
            </a:r>
            <a:r>
              <a:rPr lang="en-US" b="1" u="sng" dirty="0" smtClean="0"/>
              <a:t>matter</a:t>
            </a:r>
            <a:r>
              <a:rPr lang="en-US" dirty="0" smtClean="0"/>
              <a:t>. Atoms join together </a:t>
            </a:r>
            <a:r>
              <a:rPr lang="en-US" b="1" u="sng" dirty="0" smtClean="0"/>
              <a:t>chemically</a:t>
            </a:r>
            <a:r>
              <a:rPr lang="en-US" dirty="0" smtClean="0"/>
              <a:t> to form molecules. </a:t>
            </a:r>
          </a:p>
          <a:p>
            <a:r>
              <a:rPr lang="en-US" dirty="0" smtClean="0"/>
              <a:t>Elements are pure </a:t>
            </a:r>
            <a:r>
              <a:rPr lang="en-US" b="1" u="sng" dirty="0" smtClean="0"/>
              <a:t>substances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Elements are represented by 1-2 letters called </a:t>
            </a:r>
            <a:r>
              <a:rPr lang="en-US" b="1" u="sng" dirty="0" smtClean="0"/>
              <a:t>symbols</a:t>
            </a:r>
            <a:r>
              <a:rPr lang="en-US" dirty="0" smtClean="0"/>
              <a:t> on the Periodic Table.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444"/>
            <a:ext cx="310167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56" y="2295758"/>
            <a:ext cx="2601951" cy="260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97709"/>
            <a:ext cx="1182358" cy="16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40" y="4897709"/>
            <a:ext cx="1115283" cy="16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07" y="4899568"/>
            <a:ext cx="1671066" cy="16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and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Elements are pure substances made from atoms of that element.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- Examples: P and Mg</a:t>
            </a:r>
          </a:p>
          <a:p>
            <a:r>
              <a:rPr lang="en-US" sz="3600" dirty="0" smtClean="0"/>
              <a:t>Molecule is a term used to refer to 2 or more atoms which are chemically bonded together.</a:t>
            </a:r>
          </a:p>
          <a:p>
            <a:pPr marL="0" indent="0">
              <a:buNone/>
            </a:pPr>
            <a:r>
              <a:rPr lang="en-US" sz="3600" dirty="0" smtClean="0"/>
              <a:t>	-Examples: O</a:t>
            </a:r>
            <a:r>
              <a:rPr lang="en-US" sz="2000" dirty="0" smtClean="0"/>
              <a:t>2</a:t>
            </a:r>
            <a:r>
              <a:rPr lang="en-US" sz="3600" dirty="0" smtClean="0"/>
              <a:t> and CO</a:t>
            </a:r>
            <a:r>
              <a:rPr lang="en-US" sz="2000" dirty="0" smtClean="0"/>
              <a:t>2</a:t>
            </a:r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37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/>
          <a:p>
            <a:r>
              <a:rPr lang="en-US" dirty="0" smtClean="0"/>
              <a:t>Compounds are substances made of two or more different elements chemically combined in a set ratio. </a:t>
            </a:r>
          </a:p>
          <a:p>
            <a:r>
              <a:rPr lang="en-US" dirty="0" smtClean="0"/>
              <a:t>A chemical bond, or electric force holds the atoms together in a compound.</a:t>
            </a:r>
          </a:p>
          <a:p>
            <a:r>
              <a:rPr lang="en-US" dirty="0" smtClean="0"/>
              <a:t>CO</a:t>
            </a:r>
            <a:r>
              <a:rPr lang="en-US" sz="2000" dirty="0" smtClean="0"/>
              <a:t>2</a:t>
            </a:r>
            <a:r>
              <a:rPr lang="en-US" dirty="0" smtClean="0"/>
              <a:t> is both a molecule and a compound as well.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4191000" cy="216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038600"/>
          </a:xfrm>
        </p:spPr>
        <p:txBody>
          <a:bodyPr/>
          <a:lstStyle/>
          <a:p>
            <a:r>
              <a:rPr lang="en-US" dirty="0" smtClean="0"/>
              <a:t>The properties of a compound are usually different from the elements that make up the compound. </a:t>
            </a:r>
          </a:p>
          <a:p>
            <a:r>
              <a:rPr lang="en-US" sz="2800" dirty="0" smtClean="0"/>
              <a:t>For example </a:t>
            </a:r>
          </a:p>
          <a:p>
            <a:pPr lvl="1"/>
            <a:r>
              <a:rPr lang="en-US" dirty="0" smtClean="0"/>
              <a:t>Salt is composed of sodium (Na); a silvery metal; and chlorine (Cl); a stinky green gas</a:t>
            </a:r>
          </a:p>
          <a:p>
            <a:pPr lvl="2"/>
            <a:r>
              <a:rPr lang="en-US" dirty="0" smtClean="0"/>
              <a:t>When they bond to form </a:t>
            </a:r>
            <a:r>
              <a:rPr lang="en-US" dirty="0" err="1" smtClean="0"/>
              <a:t>NaCl</a:t>
            </a:r>
            <a:r>
              <a:rPr lang="en-US" dirty="0" smtClean="0"/>
              <a:t>, they form solid white crystals which you can eat!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29123"/>
            <a:ext cx="4953000" cy="16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393"/>
            <a:ext cx="908871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Chemical Formulas- Symbolic representation </a:t>
            </a:r>
            <a:r>
              <a:rPr lang="en-US" dirty="0"/>
              <a:t>of a chemical compound.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581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Chemical formulas are used to identify substances and determine the number of atoms of each element.</a:t>
            </a:r>
          </a:p>
          <a:p>
            <a:r>
              <a:rPr lang="en-US" dirty="0" smtClean="0"/>
              <a:t>The elements present in a compound are identified with the element’s symbol.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1" y="4260968"/>
            <a:ext cx="4377519" cy="23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44330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0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Subscripts</a:t>
            </a:r>
            <a:endParaRPr lang="en-US" dirty="0"/>
          </a:p>
          <a:p>
            <a:pPr lvl="1"/>
            <a:r>
              <a:rPr lang="en-US" dirty="0"/>
              <a:t>Small numbers behind the element or compound</a:t>
            </a:r>
          </a:p>
          <a:p>
            <a:pPr lvl="1"/>
            <a:r>
              <a:rPr lang="en-US" dirty="0"/>
              <a:t>Shows the number of atoms in each substance. </a:t>
            </a:r>
          </a:p>
          <a:p>
            <a:r>
              <a:rPr lang="en-US" b="1" dirty="0" smtClean="0"/>
              <a:t>NH</a:t>
            </a:r>
            <a:r>
              <a:rPr lang="en-US" b="1" baseline="-25000" dirty="0" smtClean="0"/>
              <a:t>3</a:t>
            </a:r>
          </a:p>
          <a:p>
            <a:r>
              <a:rPr lang="en-US" b="1" dirty="0" err="1" smtClean="0"/>
              <a:t>NaCl</a:t>
            </a:r>
            <a:endParaRPr lang="en-US" b="1" dirty="0"/>
          </a:p>
          <a:p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</a:p>
          <a:p>
            <a:r>
              <a:rPr lang="en-US" dirty="0"/>
              <a:t>Coefficients</a:t>
            </a:r>
          </a:p>
          <a:p>
            <a:pPr lvl="1"/>
            <a:r>
              <a:rPr lang="en-US" dirty="0"/>
              <a:t>Numbers in front of the chemical formula</a:t>
            </a:r>
          </a:p>
          <a:p>
            <a:pPr lvl="1"/>
            <a:r>
              <a:rPr lang="en-US" dirty="0"/>
              <a:t>Shows the number of </a:t>
            </a:r>
            <a:r>
              <a:rPr lang="en-US" dirty="0" smtClean="0"/>
              <a:t>molecules </a:t>
            </a:r>
            <a:endParaRPr lang="en-US" dirty="0"/>
          </a:p>
          <a:p>
            <a:pPr lvl="0"/>
            <a:r>
              <a:rPr lang="en-US" b="1" dirty="0" smtClean="0">
                <a:solidFill>
                  <a:prstClr val="white"/>
                </a:solidFill>
              </a:rPr>
              <a:t>2NH</a:t>
            </a:r>
            <a:r>
              <a:rPr lang="en-US" b="1" baseline="-25000" dirty="0" smtClean="0">
                <a:solidFill>
                  <a:prstClr val="white"/>
                </a:solidFill>
              </a:rPr>
              <a:t>3</a:t>
            </a:r>
            <a:endParaRPr lang="en-US" b="1" baseline="-25000" dirty="0">
              <a:solidFill>
                <a:prstClr val="white"/>
              </a:solidFill>
            </a:endParaRPr>
          </a:p>
          <a:p>
            <a:pPr lvl="0"/>
            <a:r>
              <a:rPr lang="en-US" b="1" dirty="0" smtClean="0">
                <a:solidFill>
                  <a:prstClr val="white"/>
                </a:solidFill>
              </a:rPr>
              <a:t>3NaCl</a:t>
            </a:r>
            <a:endParaRPr lang="en-US" b="1" dirty="0">
              <a:solidFill>
                <a:prstClr val="white"/>
              </a:solidFill>
            </a:endParaRPr>
          </a:p>
          <a:p>
            <a:pPr lvl="0"/>
            <a:r>
              <a:rPr lang="en-US" b="1" dirty="0" smtClean="0">
                <a:solidFill>
                  <a:prstClr val="white"/>
                </a:solidFill>
              </a:rPr>
              <a:t>4H</a:t>
            </a:r>
            <a:r>
              <a:rPr lang="en-US" b="1" baseline="-25000" dirty="0" smtClean="0">
                <a:solidFill>
                  <a:prstClr val="white"/>
                </a:solidFill>
              </a:rPr>
              <a:t>2</a:t>
            </a:r>
            <a:r>
              <a:rPr lang="en-US" b="1" dirty="0" smtClean="0">
                <a:solidFill>
                  <a:prstClr val="white"/>
                </a:solidFill>
              </a:rPr>
              <a:t>O</a:t>
            </a:r>
            <a:r>
              <a:rPr lang="en-US" b="1" baseline="-25000" dirty="0" smtClean="0">
                <a:solidFill>
                  <a:prstClr val="white"/>
                </a:solidFill>
              </a:rPr>
              <a:t>2</a:t>
            </a:r>
            <a:endParaRPr lang="en-US" b="1" baseline="-25000" dirty="0">
              <a:solidFill>
                <a:prstClr val="white"/>
              </a:solidFill>
            </a:endParaRPr>
          </a:p>
          <a:p>
            <a:pPr marL="514350" indent="-45720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744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291" y="3657600"/>
            <a:ext cx="8991600" cy="31813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2SO</a:t>
            </a:r>
            <a:r>
              <a:rPr lang="en-US" sz="2800" dirty="0" smtClean="0"/>
              <a:t>3</a:t>
            </a:r>
          </a:p>
          <a:p>
            <a:pPr lvl="1"/>
            <a:r>
              <a:rPr lang="en-US" dirty="0" smtClean="0"/>
              <a:t>What are the elements in the compound?</a:t>
            </a:r>
          </a:p>
          <a:p>
            <a:pPr lvl="1"/>
            <a:r>
              <a:rPr lang="en-US" dirty="0" smtClean="0"/>
              <a:t>How many atoms are in the compound?</a:t>
            </a:r>
          </a:p>
          <a:p>
            <a:pPr lvl="1"/>
            <a:r>
              <a:rPr lang="en-US" dirty="0" smtClean="0"/>
              <a:t>How many molecules of the compound are there?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"/>
            <a:ext cx="807530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4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256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Chemical Formulas</vt:lpstr>
      <vt:lpstr>PowerPoint Presentation</vt:lpstr>
      <vt:lpstr>Elements and Molecules</vt:lpstr>
      <vt:lpstr>Compounds</vt:lpstr>
      <vt:lpstr>Compounds</vt:lpstr>
      <vt:lpstr>PowerPoint Presentation</vt:lpstr>
      <vt:lpstr>Chemical Formulas- Symbolic representation of a chemical compound. </vt:lpstr>
      <vt:lpstr>PowerPoint Presentation</vt:lpstr>
      <vt:lpstr>PowerPoint Presentation</vt:lpstr>
      <vt:lpstr>PowerPoint Presentation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Formulas and Chemical Equations</dc:title>
  <dc:creator>Windows User</dc:creator>
  <cp:lastModifiedBy>Windows User</cp:lastModifiedBy>
  <cp:revision>22</cp:revision>
  <cp:lastPrinted>2017-10-18T21:12:47Z</cp:lastPrinted>
  <dcterms:created xsi:type="dcterms:W3CDTF">2016-09-21T14:58:32Z</dcterms:created>
  <dcterms:modified xsi:type="dcterms:W3CDTF">2017-10-18T22:59:19Z</dcterms:modified>
</cp:coreProperties>
</file>